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41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37AC5-466D-4D7F-8202-407825FB2C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00F80-F3EE-4C34-9687-AD0C44FD9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22758-D2F1-431A-A1DB-1D9715B8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F6129-A3DA-4CBA-A237-37D31508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A87D3-FACC-4BD6-A9AA-84F4E4465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15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D4AF0-7386-442A-925D-4D47407F0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7F98F-4933-4847-BBD3-F19D756F0D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2E2AD-7360-429A-95AF-D18462D3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9CCC2-E5DD-41F1-A99B-C29E7A08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F1E4E4-CAB7-4991-8780-37D3C3FBA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637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D122A-D63A-4DFC-9207-6820D092FE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D3AB05-0D1E-4BE9-B9A9-9DECD320C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45670-5A2C-423C-BB77-F14989F0F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7A83A-920A-4E22-8907-5B60E3BD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023FD-B339-4F09-8C28-41082E8FB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178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1B50E-802F-4EB5-ADED-6DA32041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9CF8C-9EE0-495D-B9E7-207D575155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DDDE7-E480-455C-BFEE-74AE29BDE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B5DB6-5921-453A-A3E2-42B5BCB2F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F433C-9558-4971-B94D-1BA3D959E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00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249B1-2105-4EB8-8915-0F651AB18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1C7C0-1B49-40D3-9ED2-92099DF79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BD933-245D-4816-B8DE-D5289249F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2ADD9-87CA-44CA-A6E0-D2AE514E1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0A74F-3CFB-4F63-B84F-D2B24B78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3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11043-8FE2-4074-858A-4A9FFB86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F9954-BD70-428D-B4EA-15134C814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E0F24-4E1D-4BF4-BBC8-772434853E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9CAFE9-2152-4924-BBAE-19023025F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FF04C-30B1-47BA-9010-FBDC0097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1342E1-A414-46D1-8DE1-18429673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18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2F529-B646-4428-80D1-506A4B3FA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EDFD0-E438-432A-AA3C-8FC11E811E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EECC9-FD32-4C86-B35F-0F771F2C8D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203C33-638F-45ED-B427-4BDD0B95C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29007B-145B-4F38-84AB-E604F58C35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9B49E-E232-422C-829F-F3523732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69E59-E509-4E47-A29D-8C36A1C0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04149-5942-40C4-87E7-5E6789D3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53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71EDC-145C-4370-9E95-3BE283F52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747F84-F9A7-4AB2-8D70-0285493A0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AEED2-F3B3-4FC4-8ACD-754D08279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02DDFB-06C2-4DFF-AF28-AAA51966B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2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6CD659-B052-49E3-A6DF-7AA75FAE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D29856-8BCD-498A-9FBA-03828BDA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8398AD-2C9C-45DD-A814-39B9B6CF9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907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BDC9-A72E-43BB-9495-6DEE92293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244A-5951-4C04-8B07-081BDD870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2BEACB-E686-441E-888C-9299D3893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00BE7-A52D-4838-8FE3-0CB51A351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08D4F9-7990-4261-99CE-7397D8186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9646D5-F925-446A-A78E-849CF675A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0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2C1B2-A734-4795-8436-8C371F85A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A90713-FB1D-4806-99D7-9D3003338C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44FBB1-FD34-41A3-99A1-B0C1A3E9E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055D3-3444-4D5C-A04D-10AE2B462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56BA9-B6B8-4542-8875-942F5844A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2212F-A9DC-4D1C-9C35-367B7413F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68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20CBE-D475-4485-B4E1-C1717AE7A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A4422-A63C-4A13-90E0-AA11931B1E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961915-5BE7-4359-BACA-82929E407A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CCBD7-E64E-49E0-A136-AC35A0A49BB8}" type="datetimeFigureOut">
              <a:rPr lang="en-US" smtClean="0"/>
              <a:t>2/10/2019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8C773-3288-41FB-8376-AF42FFD78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DEE8F-363A-4BEA-B260-B62B609D4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58BFC-77AC-4CC2-86F6-EE6E63C2C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454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3B8EC0-E3C4-4A76-B8AF-47BE83FCF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CCD057-4208-49CB-860D-8683D48A1B50}"/>
              </a:ext>
            </a:extLst>
          </p:cNvPr>
          <p:cNvSpPr txBox="1"/>
          <p:nvPr/>
        </p:nvSpPr>
        <p:spPr>
          <a:xfrm>
            <a:off x="184727" y="471055"/>
            <a:ext cx="240607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Bus entry, exit and drive are separate from visitor and parent entry and drive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Additional area behind building for bus traffic and turn-around; area is used during the day for playground and deliveries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parking and sidewalks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Gate separates bus traffic from other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Addition of 5 parking spaces from existing parking lot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North end of parking area has been revised to turn parking direction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Bus drive has been revised to ease turns</a:t>
            </a:r>
          </a:p>
          <a:p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80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020A7-26C8-4769-AF07-67E682A74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655CC07-86AC-41BA-82BB-0B9AA9E93C94}"/>
              </a:ext>
            </a:extLst>
          </p:cNvPr>
          <p:cNvSpPr txBox="1"/>
          <p:nvPr/>
        </p:nvSpPr>
        <p:spPr>
          <a:xfrm>
            <a:off x="184727" y="471055"/>
            <a:ext cx="240607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Create new two-story entry from west parking lot including open stairway to second level and elevator serving existing locker rooms area and main floor of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Create new school and community fitness center with separate entrance that can be open without opening the entire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Create changing rooms and locker area for community members to use fitness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Allow for future addition of fitness mezzanine inside new fitness 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Old weight room area is available for storage and other uses</a:t>
            </a:r>
          </a:p>
        </p:txBody>
      </p:sp>
    </p:spTree>
    <p:extLst>
      <p:ext uri="{BB962C8B-B14F-4D97-AF65-F5344CB8AC3E}">
        <p14:creationId xmlns:p14="http://schemas.microsoft.com/office/powerpoint/2010/main" val="4130979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6A2CD4-F2A4-4404-B5D7-A03CAE2CD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1" y="0"/>
            <a:ext cx="96012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583F7C-9FDA-4BF9-BF66-150A9A5678FF}"/>
              </a:ext>
            </a:extLst>
          </p:cNvPr>
          <p:cNvSpPr txBox="1"/>
          <p:nvPr/>
        </p:nvSpPr>
        <p:spPr>
          <a:xfrm>
            <a:off x="184727" y="471055"/>
            <a:ext cx="2406073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Early childhood will be placed in existing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Two existing classrooms with be combined to create the 4K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 new accessible bathroom and new storage room will be created in the 4K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Casework will be relocated and sinks will be added in the 4K classroom (north end)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A new bathroom with roll-in shower and area for changing table will be created adjacent to the early childhood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access doors between the OT/PT, early childhood and special education classrooms</a:t>
            </a:r>
          </a:p>
        </p:txBody>
      </p:sp>
    </p:spTree>
    <p:extLst>
      <p:ext uri="{BB962C8B-B14F-4D97-AF65-F5344CB8AC3E}">
        <p14:creationId xmlns:p14="http://schemas.microsoft.com/office/powerpoint/2010/main" val="700383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AC51862-EF9B-4EE0-850D-ACDB7E93A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CE9BB9-6C14-423E-A13E-237994C6090C}"/>
              </a:ext>
            </a:extLst>
          </p:cNvPr>
          <p:cNvSpPr txBox="1"/>
          <p:nvPr/>
        </p:nvSpPr>
        <p:spPr>
          <a:xfrm>
            <a:off x="184727" y="471055"/>
            <a:ext cx="249865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student bathrooms created in this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staff bathroom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Convert shop storage rooms into maintenance shop with exterior overhead door and interior doors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Create Ag activity lab with food science stations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Create Ag lab for animal and plant sciences with exterior overhead door and windows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new electrical and ventilation for revised metal shop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new electrical, ventilation and dust collection for STEAM and woods lab with windows and doors to promote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976185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71E440-BB35-4B15-A7F6-529A42467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190E363-BF9B-4485-8A62-1CBD8BD10413}"/>
              </a:ext>
            </a:extLst>
          </p:cNvPr>
          <p:cNvSpPr txBox="1"/>
          <p:nvPr/>
        </p:nvSpPr>
        <p:spPr>
          <a:xfrm>
            <a:off x="184727" y="471055"/>
            <a:ext cx="24060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new curtains, lighting and sound system for stage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Coordinate kitchen and serving equipment in the commons with new theatrical system storage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new finishes for commons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Fill in pit floor in band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new ramp up to stage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chair lift up to stage level</a:t>
            </a:r>
          </a:p>
        </p:txBody>
      </p:sp>
    </p:spTree>
    <p:extLst>
      <p:ext uri="{BB962C8B-B14F-4D97-AF65-F5344CB8AC3E}">
        <p14:creationId xmlns:p14="http://schemas.microsoft.com/office/powerpoint/2010/main" val="185625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C3DC7D-5B6B-4F4B-A76C-E75D548814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CBF768-A65A-49E6-9142-3ED33E990DB7}"/>
              </a:ext>
            </a:extLst>
          </p:cNvPr>
          <p:cNvSpPr txBox="1"/>
          <p:nvPr/>
        </p:nvSpPr>
        <p:spPr>
          <a:xfrm>
            <a:off x="184727" y="471055"/>
            <a:ext cx="240607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Remove risers and convert computer lab into 2 special education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Remove riser and convert IT workroom into special education classroom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Construct living skills area with kitchenette and laundry areas in a shared area between and connecting the special needs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Construct accessible toilet room as part of the suite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Construct accessible toilet for specific student needs that can be removed or altered in the future</a:t>
            </a:r>
          </a:p>
        </p:txBody>
      </p:sp>
    </p:spTree>
    <p:extLst>
      <p:ext uri="{BB962C8B-B14F-4D97-AF65-F5344CB8AC3E}">
        <p14:creationId xmlns:p14="http://schemas.microsoft.com/office/powerpoint/2010/main" val="1926209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F91667-5C0A-4F68-981D-9011244B4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609ECB-5432-442D-A181-6F19E96C5B03}"/>
              </a:ext>
            </a:extLst>
          </p:cNvPr>
          <p:cNvSpPr txBox="1"/>
          <p:nvPr/>
        </p:nvSpPr>
        <p:spPr>
          <a:xfrm>
            <a:off x="184727" y="471055"/>
            <a:ext cx="240607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high school collaboration area by removing walls from two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Construct quiet study or collaboration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Remove accordion partitions and construct permanent walls in existing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sliding glass doors in existing walls to promote access to collaboration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flexible furnishings and writable walls in collaboration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11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81AD09-8C13-46DD-A12B-0E6817F61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ACCB59-6E1B-47BD-87E0-E76FB5333757}"/>
              </a:ext>
            </a:extLst>
          </p:cNvPr>
          <p:cNvSpPr txBox="1"/>
          <p:nvPr/>
        </p:nvSpPr>
        <p:spPr>
          <a:xfrm>
            <a:off x="184727" y="471055"/>
            <a:ext cx="256701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Secure entry concept where all visitors must travel through the office to gain access during school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entry is more open and welcoming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accessible entry with stairs and ramp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addition houses offices for administration to create space internally for middle school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New space includes bathrooms for middle school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Spaces incorporate all high school and middle school administrative spaces in one area</a:t>
            </a:r>
          </a:p>
        </p:txBody>
      </p:sp>
    </p:spTree>
    <p:extLst>
      <p:ext uri="{BB962C8B-B14F-4D97-AF65-F5344CB8AC3E}">
        <p14:creationId xmlns:p14="http://schemas.microsoft.com/office/powerpoint/2010/main" val="337516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E8BAE-7B4E-4E0B-8D20-2F90F92A1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2E7C5-778F-41AF-AB92-5E4BC7760256}"/>
              </a:ext>
            </a:extLst>
          </p:cNvPr>
          <p:cNvSpPr txBox="1"/>
          <p:nvPr/>
        </p:nvSpPr>
        <p:spPr>
          <a:xfrm>
            <a:off x="184727" y="471055"/>
            <a:ext cx="240607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Middle school is separated from the school by doors at both ends of the corridor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Middle school lockers will be contained within the middle school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Toilet rooms and staff toilet are provided within the middle school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middle school collaboration area by removing walls from two classrooms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sliding glass doors in existing walls to promote access to collaboration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flexible furnishings and writable walls in collaboration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new science lab for middle school</a:t>
            </a:r>
          </a:p>
        </p:txBody>
      </p:sp>
    </p:spTree>
    <p:extLst>
      <p:ext uri="{BB962C8B-B14F-4D97-AF65-F5344CB8AC3E}">
        <p14:creationId xmlns:p14="http://schemas.microsoft.com/office/powerpoint/2010/main" val="12605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C9A69-496D-470C-B638-E6E752D49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0"/>
            <a:ext cx="96012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8933A0-2F78-4930-ACE2-72FD895020AE}"/>
              </a:ext>
            </a:extLst>
          </p:cNvPr>
          <p:cNvSpPr txBox="1"/>
          <p:nvPr/>
        </p:nvSpPr>
        <p:spPr>
          <a:xfrm>
            <a:off x="184727" y="471055"/>
            <a:ext cx="240607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Century Gothic" panose="020B0502020202020204" pitchFamily="34" charset="0"/>
              </a:rPr>
              <a:t>Concept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Remove existing lab stations and casework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new fixed classroom casework for lab stations with movable lab tables for flexibility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Update science lab infrastructure including electrical, plumbing, gas and ventilation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entury Gothic" panose="020B0502020202020204" pitchFamily="34" charset="0"/>
              </a:rPr>
              <a:t>Provide lab stations for 28 students in all labs including new middle school lab</a:t>
            </a:r>
          </a:p>
        </p:txBody>
      </p:sp>
    </p:spTree>
    <p:extLst>
      <p:ext uri="{BB962C8B-B14F-4D97-AF65-F5344CB8AC3E}">
        <p14:creationId xmlns:p14="http://schemas.microsoft.com/office/powerpoint/2010/main" val="3877276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693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Jody Andres</dc:creator>
  <cp:lastModifiedBy>Jody Andres</cp:lastModifiedBy>
  <cp:revision>15</cp:revision>
  <dcterms:created xsi:type="dcterms:W3CDTF">2019-02-07T17:36:29Z</dcterms:created>
  <dcterms:modified xsi:type="dcterms:W3CDTF">2019-02-11T01:06:13Z</dcterms:modified>
</cp:coreProperties>
</file>